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59" r:id="rId3"/>
    <p:sldId id="260" r:id="rId4"/>
    <p:sldId id="257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9" autoAdjust="0"/>
    <p:restoredTop sz="94660"/>
  </p:normalViewPr>
  <p:slideViewPr>
    <p:cSldViewPr snapToGrid="0">
      <p:cViewPr varScale="1">
        <p:scale>
          <a:sx n="57" d="100"/>
          <a:sy n="57" d="100"/>
        </p:scale>
        <p:origin x="42" y="13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347200" y="152399"/>
            <a:ext cx="26416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3200" y="153923"/>
            <a:ext cx="8940800" cy="655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47200" y="2052960"/>
            <a:ext cx="2641600" cy="1828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B1023CA-6424-4292-9336-F6E1FDF9E1AB}" type="datetimeFigureOut">
              <a:rPr lang="tr-TR" smtClean="0"/>
              <a:t>25.3.2014</a:t>
            </a:fld>
            <a:endParaRPr lang="tr-TR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BD43700-38DD-45D6-B5A0-0E42CA3D6F3E}" type="slidenum">
              <a:rPr lang="tr-TR" smtClean="0"/>
              <a:t>‹#›</a:t>
            </a:fld>
            <a:endParaRPr lang="tr-TR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tr-TR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09600" y="2052960"/>
            <a:ext cx="8432800" cy="182880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23CA-6424-4292-9336-F6E1FDF9E1AB}" type="datetimeFigureOut">
              <a:rPr lang="tr-TR" smtClean="0"/>
              <a:t>25.3.2014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43700-38DD-45D6-B5A0-0E42CA3D6F3E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03200" y="147319"/>
            <a:ext cx="8940800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347200" y="147319"/>
            <a:ext cx="2608061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50400" y="274639"/>
            <a:ext cx="2235200" cy="5851525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23CA-6424-4292-9336-F6E1FDF9E1AB}" type="datetimeFigureOut">
              <a:rPr lang="tr-TR" smtClean="0"/>
              <a:t>25.3.2014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BD43700-38DD-45D6-B5A0-0E42CA3D6F3E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23CA-6424-4292-9336-F6E1FDF9E1AB}" type="datetimeFigureOut">
              <a:rPr lang="tr-TR" smtClean="0"/>
              <a:t>25.3.2014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43700-38DD-45D6-B5A0-0E42CA3D6F3E}" type="slidenum">
              <a:rPr lang="tr-TR" smtClean="0"/>
              <a:t>‹#›</a:t>
            </a:fld>
            <a:endParaRPr lang="tr-TR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347200" y="152399"/>
            <a:ext cx="2641600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3200" y="153923"/>
            <a:ext cx="8940800" cy="655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50400" y="2892277"/>
            <a:ext cx="2133601" cy="1645920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B1023CA-6424-4292-9336-F6E1FDF9E1AB}" type="datetimeFigureOut">
              <a:rPr lang="tr-TR" smtClean="0"/>
              <a:t>25.3.2014</a:t>
            </a:fld>
            <a:endParaRPr lang="tr-T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BD43700-38DD-45D6-B5A0-0E42CA3D6F3E}" type="slidenum">
              <a:rPr lang="tr-TR" smtClean="0"/>
              <a:t>‹#›</a:t>
            </a:fld>
            <a:endParaRPr lang="tr-TR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r-T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508000" y="2892277"/>
            <a:ext cx="8432800" cy="164592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719072"/>
            <a:ext cx="53848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19072"/>
            <a:ext cx="53848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23CA-6424-4292-9336-F6E1FDF9E1AB}" type="datetimeFigureOut">
              <a:rPr lang="tr-TR" smtClean="0"/>
              <a:t>25.3.2014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43700-38DD-45D6-B5A0-0E42CA3D6F3E}" type="slidenum">
              <a:rPr lang="tr-TR" smtClean="0"/>
              <a:t>‹#›</a:t>
            </a:fld>
            <a:endParaRPr lang="tr-TR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22438"/>
            <a:ext cx="5386917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386917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722438"/>
            <a:ext cx="5389033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438400"/>
            <a:ext cx="5389033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23CA-6424-4292-9336-F6E1FDF9E1AB}" type="datetimeFigureOut">
              <a:rPr lang="tr-TR" smtClean="0"/>
              <a:t>25.3.2014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43700-38DD-45D6-B5A0-0E42CA3D6F3E}" type="slidenum">
              <a:rPr lang="tr-TR" smtClean="0"/>
              <a:t>‹#›</a:t>
            </a:fld>
            <a:endParaRPr lang="tr-T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23CA-6424-4292-9336-F6E1FDF9E1AB}" type="datetimeFigureOut">
              <a:rPr lang="tr-TR" smtClean="0"/>
              <a:t>25.3.2014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43700-38DD-45D6-B5A0-0E42CA3D6F3E}" type="slidenum">
              <a:rPr lang="tr-TR" smtClean="0"/>
              <a:t>‹#›</a:t>
            </a:fld>
            <a:endParaRPr lang="tr-TR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03200" y="150919"/>
            <a:ext cx="11775736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23CA-6424-4292-9336-F6E1FDF9E1AB}" type="datetimeFigureOut">
              <a:rPr lang="tr-TR" smtClean="0"/>
              <a:t>25.3.2014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43700-38DD-45D6-B5A0-0E42CA3D6F3E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347200" y="150876"/>
            <a:ext cx="26416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203200" y="152400"/>
            <a:ext cx="8940800" cy="655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304801"/>
            <a:ext cx="7823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46336" y="2130552"/>
            <a:ext cx="2231136" cy="2816352"/>
          </a:xfrm>
        </p:spPr>
        <p:txBody>
          <a:bodyPr tIns="0"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23CA-6424-4292-9336-F6E1FDF9E1AB}" type="datetimeFigureOut">
              <a:rPr lang="tr-TR" smtClean="0"/>
              <a:t>25.3.2014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BD43700-38DD-45D6-B5A0-0E42CA3D6F3E}" type="slidenum">
              <a:rPr lang="tr-TR" smtClean="0"/>
              <a:t>‹#›</a:t>
            </a:fld>
            <a:endParaRPr lang="tr-TR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9546336" y="457200"/>
            <a:ext cx="2234213" cy="1673352"/>
          </a:xfrm>
        </p:spPr>
        <p:txBody>
          <a:bodyPr anchor="b"/>
          <a:lstStyle>
            <a:lvl1pPr algn="l">
              <a:defRPr sz="2000" spc="150" baseline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9347200" y="150876"/>
            <a:ext cx="2641600" cy="6556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3200" y="152400"/>
            <a:ext cx="8940800" cy="65532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50400" y="2133600"/>
            <a:ext cx="2235200" cy="2971800"/>
          </a:xfrm>
        </p:spPr>
        <p:txBody>
          <a:bodyPr tIns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23CA-6424-4292-9336-F6E1FDF9E1AB}" type="datetimeFigureOut">
              <a:rPr lang="tr-TR" smtClean="0"/>
              <a:t>25.3.2014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43700-38DD-45D6-B5A0-0E42CA3D6F3E}" type="slidenum">
              <a:rPr lang="tr-TR" smtClean="0"/>
              <a:t>‹#›</a:t>
            </a:fld>
            <a:endParaRPr lang="tr-T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550400" y="460248"/>
            <a:ext cx="2235200" cy="1673352"/>
          </a:xfrm>
        </p:spPr>
        <p:txBody>
          <a:bodyPr anchor="b"/>
          <a:lstStyle>
            <a:lvl1pPr algn="l">
              <a:defRPr sz="2000" spc="150" baseline="0">
                <a:solidFill>
                  <a:schemeClr val="tx2"/>
                </a:solidFill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03200" y="1634971"/>
            <a:ext cx="11775736" cy="50454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3199" y="152401"/>
            <a:ext cx="11752063" cy="13464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0" y="355847"/>
            <a:ext cx="11175013" cy="105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999" y="1719071"/>
            <a:ext cx="11210524" cy="4407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4517" y="6356350"/>
            <a:ext cx="28448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1B1023CA-6424-4292-9336-F6E1FDF9E1AB}" type="datetimeFigureOut">
              <a:rPr lang="tr-TR" smtClean="0"/>
              <a:t>25.3.2014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4000" y="6356350"/>
            <a:ext cx="447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9573" y="6355080"/>
            <a:ext cx="777288" cy="27432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9BD43700-38DD-45D6-B5A0-0E42CA3D6F3E}" type="slidenum">
              <a:rPr lang="tr-TR" smtClean="0"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200" kern="1200" cap="all" spc="200" baseline="0">
          <a:ln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sz="2000" kern="1200" spc="150" baseline="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800" kern="1200" spc="100" baseline="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600" kern="1200" spc="100" baseline="0">
          <a:solidFill>
            <a:schemeClr val="tx2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buClr>
          <a:schemeClr val="accent4"/>
        </a:buClr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spcBef>
          <a:spcPct val="20000"/>
        </a:spcBef>
        <a:buClr>
          <a:schemeClr val="accent6"/>
        </a:buClr>
        <a:buFont typeface="Wingdings" pitchFamily="2" charset="2"/>
        <a:buChar char="§"/>
        <a:defRPr sz="1300" kern="1200" spc="100" baseline="0">
          <a:solidFill>
            <a:schemeClr val="tx2"/>
          </a:solidFill>
          <a:latin typeface="+mn-lt"/>
          <a:ea typeface="+mn-ea"/>
          <a:cs typeface="+mn-cs"/>
        </a:defRPr>
      </a:lvl5pPr>
      <a:lvl6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5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 smtClean="0"/>
              <a:t>4</a:t>
            </a:r>
          </a:p>
          <a:p>
            <a:r>
              <a:rPr lang="tr-TR" dirty="0" smtClean="0"/>
              <a:t>AÇIK KAYNAK E-TİCARET ÇÖZÜMLERİ</a:t>
            </a:r>
            <a:endParaRPr lang="tr-TR" dirty="0"/>
          </a:p>
        </p:txBody>
      </p:sp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E-Ticaret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9827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54" y="216131"/>
            <a:ext cx="11991146" cy="648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96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048" y="282632"/>
            <a:ext cx="8824305" cy="657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2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38" y="427065"/>
            <a:ext cx="11898136" cy="569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52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43" y="166254"/>
            <a:ext cx="11564679" cy="638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4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YERLİ ÜRÜNLER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1855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57" y="469754"/>
            <a:ext cx="11827698" cy="565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0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68" y="355847"/>
            <a:ext cx="11326255" cy="617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39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75" y="0"/>
            <a:ext cx="10812261" cy="682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2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77" y="213879"/>
            <a:ext cx="11707851" cy="622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2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63" y="538727"/>
            <a:ext cx="11878885" cy="534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10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Projelerinizde burada sunulan açık kaynak sistemlerden birisini kullanarak bir e-ticaret sitesi geliştirmeniz bekleniyor.</a:t>
            </a:r>
          </a:p>
          <a:p>
            <a:r>
              <a:rPr lang="tr-TR" dirty="0" smtClean="0"/>
              <a:t>Sistemde mutlaka ekstra eklentilerin (</a:t>
            </a:r>
            <a:r>
              <a:rPr lang="tr-TR" dirty="0" err="1" smtClean="0"/>
              <a:t>add</a:t>
            </a:r>
            <a:r>
              <a:rPr lang="tr-TR" dirty="0" smtClean="0"/>
              <a:t>-on, </a:t>
            </a:r>
            <a:r>
              <a:rPr lang="tr-TR" dirty="0" err="1" smtClean="0"/>
              <a:t>extension</a:t>
            </a:r>
            <a:r>
              <a:rPr lang="tr-TR" dirty="0" smtClean="0"/>
              <a:t>) kullanılması bekleniyor.</a:t>
            </a:r>
          </a:p>
          <a:p>
            <a:pPr lvl="1"/>
            <a:r>
              <a:rPr lang="tr-TR" dirty="0" smtClean="0"/>
              <a:t>Fotoğraf </a:t>
            </a:r>
            <a:r>
              <a:rPr lang="tr-TR" dirty="0" err="1" smtClean="0"/>
              <a:t>zoom</a:t>
            </a:r>
            <a:r>
              <a:rPr lang="tr-TR" dirty="0" smtClean="0"/>
              <a:t> aracı, alışveriş sepetini </a:t>
            </a:r>
            <a:r>
              <a:rPr lang="tr-TR" dirty="0" err="1" smtClean="0"/>
              <a:t>modal</a:t>
            </a:r>
            <a:r>
              <a:rPr lang="tr-TR" dirty="0" smtClean="0"/>
              <a:t> içerisinde gösterme vb.</a:t>
            </a:r>
          </a:p>
          <a:p>
            <a:r>
              <a:rPr lang="tr-TR" dirty="0" smtClean="0"/>
              <a:t>Gerçek bir müşteri olması ve gerçek ürünlerin sergilenmesi, çok sayıda kategori ve ürünün sistemde bulunması şart</a:t>
            </a:r>
          </a:p>
          <a:p>
            <a:r>
              <a:rPr lang="tr-TR" dirty="0" smtClean="0"/>
              <a:t>Firma için bir web adresinin alınması, </a:t>
            </a:r>
            <a:r>
              <a:rPr lang="tr-TR" dirty="0" err="1" smtClean="0"/>
              <a:t>hosting</a:t>
            </a:r>
            <a:r>
              <a:rPr lang="tr-TR" dirty="0" smtClean="0"/>
              <a:t> alınması ve sitenin bu adreste çalışması gerekiyor</a:t>
            </a:r>
          </a:p>
          <a:p>
            <a:r>
              <a:rPr lang="tr-TR" dirty="0" smtClean="0"/>
              <a:t>Dönem sonunda firma yetkilileri ile görüşülüp sistemi kullanıp kullanmayacaklarına göre not alacaksınız.</a:t>
            </a:r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PROJE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4467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Fizibilite (Gereksinim-İsterler) Raporu: 2 Nisan 2014 Çarşamba, Saat 17:00, Rapor çıktısı </a:t>
            </a:r>
            <a:r>
              <a:rPr lang="tr-TR" dirty="0" err="1" smtClean="0"/>
              <a:t>Arş.Gör</a:t>
            </a:r>
            <a:r>
              <a:rPr lang="tr-TR" dirty="0" smtClean="0"/>
              <a:t>. İbrahim R. Hallaç’a teslim edilecek</a:t>
            </a:r>
          </a:p>
          <a:p>
            <a:pPr lvl="1"/>
            <a:r>
              <a:rPr lang="tr-TR" dirty="0" smtClean="0"/>
              <a:t>Firma ile yapılan görüşmelerin sonuçları, </a:t>
            </a:r>
          </a:p>
          <a:p>
            <a:pPr lvl="1"/>
            <a:r>
              <a:rPr lang="tr-TR" dirty="0" smtClean="0"/>
              <a:t>İşin yapılabilirliğinin tartışması</a:t>
            </a:r>
          </a:p>
          <a:p>
            <a:pPr lvl="1"/>
            <a:r>
              <a:rPr lang="tr-TR" dirty="0" smtClean="0"/>
              <a:t>Ürün ve kategori bilgileri</a:t>
            </a:r>
          </a:p>
          <a:p>
            <a:pPr lvl="1"/>
            <a:r>
              <a:rPr lang="tr-TR" dirty="0" smtClean="0"/>
              <a:t>Kullanılacak teknolojiler</a:t>
            </a:r>
          </a:p>
          <a:p>
            <a:pPr lvl="1"/>
            <a:r>
              <a:rPr lang="tr-TR" dirty="0" err="1" smtClean="0"/>
              <a:t>Veritabanı</a:t>
            </a:r>
            <a:r>
              <a:rPr lang="tr-TR" dirty="0" smtClean="0"/>
              <a:t> tasarımları</a:t>
            </a:r>
          </a:p>
          <a:p>
            <a:pPr lvl="1"/>
            <a:r>
              <a:rPr lang="tr-TR" dirty="0" smtClean="0"/>
              <a:t>Web adresi, </a:t>
            </a:r>
            <a:r>
              <a:rPr lang="tr-TR" dirty="0" err="1" smtClean="0"/>
              <a:t>hosting</a:t>
            </a:r>
            <a:r>
              <a:rPr lang="tr-TR" dirty="0" smtClean="0"/>
              <a:t> bilgileri</a:t>
            </a:r>
          </a:p>
          <a:p>
            <a:pPr lvl="1"/>
            <a:r>
              <a:rPr lang="tr-TR" dirty="0" smtClean="0"/>
              <a:t>Proje ekibi</a:t>
            </a:r>
          </a:p>
          <a:p>
            <a:pPr lvl="1"/>
            <a:r>
              <a:rPr lang="tr-TR" dirty="0" smtClean="0"/>
              <a:t>Görev paylaşımları</a:t>
            </a:r>
          </a:p>
          <a:p>
            <a:r>
              <a:rPr lang="tr-TR" dirty="0" smtClean="0"/>
              <a:t>Yazılım Mühendisliği kriterlerine göre yazılacaktır</a:t>
            </a:r>
          </a:p>
          <a:p>
            <a:pPr lvl="1"/>
            <a:endParaRPr lang="tr-TR" dirty="0" smtClean="0"/>
          </a:p>
          <a:p>
            <a:endParaRPr lang="tr-TR" dirty="0" smtClean="0"/>
          </a:p>
          <a:p>
            <a:endParaRPr lang="tr-TR" dirty="0" smtClean="0"/>
          </a:p>
          <a:p>
            <a:endParaRPr lang="tr-TR" dirty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PROJE</a:t>
            </a:r>
          </a:p>
        </p:txBody>
      </p:sp>
    </p:spTree>
    <p:extLst>
      <p:ext uri="{BB962C8B-B14F-4D97-AF65-F5344CB8AC3E}">
        <p14:creationId xmlns:p14="http://schemas.microsoft.com/office/powerpoint/2010/main" val="308912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MAGENTO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158" y="29493"/>
            <a:ext cx="9906144" cy="682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8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57" y="205740"/>
            <a:ext cx="10355351" cy="665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8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612" y="-23813"/>
            <a:ext cx="8486775" cy="690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52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409" y="74814"/>
            <a:ext cx="10327836" cy="668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7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45" y="91439"/>
            <a:ext cx="11859082" cy="661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4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219075"/>
            <a:ext cx="9239250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3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ılavuz">
  <a:themeElements>
    <a:clrScheme name="Kılavuz">
      <a:dk1>
        <a:sysClr val="windowText" lastClr="000000"/>
      </a:dk1>
      <a:lt1>
        <a:sysClr val="window" lastClr="FFFFFF"/>
      </a:lt1>
      <a:dk2>
        <a:srgbClr val="534949"/>
      </a:dk2>
      <a:lt2>
        <a:srgbClr val="CCD1B9"/>
      </a:lt2>
      <a:accent1>
        <a:srgbClr val="C66951"/>
      </a:accent1>
      <a:accent2>
        <a:srgbClr val="BF974D"/>
      </a:accent2>
      <a:accent3>
        <a:srgbClr val="928B70"/>
      </a:accent3>
      <a:accent4>
        <a:srgbClr val="87706B"/>
      </a:accent4>
      <a:accent5>
        <a:srgbClr val="94734E"/>
      </a:accent5>
      <a:accent6>
        <a:srgbClr val="6F777D"/>
      </a:accent6>
      <a:hlink>
        <a:srgbClr val="CC9900"/>
      </a:hlink>
      <a:folHlink>
        <a:srgbClr val="C0C0C0"/>
      </a:folHlink>
    </a:clrScheme>
    <a:fontScheme name="Kılavuz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Kılavuz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175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3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3000"/>
                <a:satMod val="11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Grid</Template>
  <TotalTime>3152</TotalTime>
  <Words>148</Words>
  <Application>Microsoft Office PowerPoint</Application>
  <PresentationFormat>Geniş ekran</PresentationFormat>
  <Paragraphs>25</Paragraphs>
  <Slides>19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19</vt:i4>
      </vt:variant>
    </vt:vector>
  </HeadingPairs>
  <TitlesOfParts>
    <vt:vector size="23" baseType="lpstr">
      <vt:lpstr>Franklin Gothic Medium</vt:lpstr>
      <vt:lpstr>Wingdings</vt:lpstr>
      <vt:lpstr>Wingdings 2</vt:lpstr>
      <vt:lpstr>Kılavuz</vt:lpstr>
      <vt:lpstr>E-Ticaret</vt:lpstr>
      <vt:lpstr>PROJE</vt:lpstr>
      <vt:lpstr>PROJE</vt:lpstr>
      <vt:lpstr>MAGENTO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YERLİ ÜRÜNLER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Galip AYDIN</dc:creator>
  <cp:lastModifiedBy>Galip AYDIN</cp:lastModifiedBy>
  <cp:revision>72</cp:revision>
  <dcterms:created xsi:type="dcterms:W3CDTF">2014-02-25T07:48:33Z</dcterms:created>
  <dcterms:modified xsi:type="dcterms:W3CDTF">2014-03-25T09:29:24Z</dcterms:modified>
</cp:coreProperties>
</file>